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66" r:id="rId4"/>
    <p:sldId id="278" r:id="rId5"/>
    <p:sldId id="259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9" r:id="rId16"/>
    <p:sldId id="290" r:id="rId17"/>
    <p:sldId id="300" r:id="rId18"/>
    <p:sldId id="287" r:id="rId19"/>
    <p:sldId id="260" r:id="rId20"/>
    <p:sldId id="267" r:id="rId21"/>
    <p:sldId id="268" r:id="rId22"/>
    <p:sldId id="269" r:id="rId23"/>
    <p:sldId id="272" r:id="rId24"/>
    <p:sldId id="271" r:id="rId25"/>
    <p:sldId id="270" r:id="rId26"/>
    <p:sldId id="273" r:id="rId27"/>
    <p:sldId id="274" r:id="rId28"/>
    <p:sldId id="275" r:id="rId29"/>
    <p:sldId id="276" r:id="rId30"/>
    <p:sldId id="277" r:id="rId31"/>
    <p:sldId id="261" r:id="rId32"/>
    <p:sldId id="291" r:id="rId33"/>
    <p:sldId id="292" r:id="rId34"/>
    <p:sldId id="293" r:id="rId35"/>
    <p:sldId id="263" r:id="rId36"/>
    <p:sldId id="294" r:id="rId37"/>
    <p:sldId id="295" r:id="rId38"/>
    <p:sldId id="262" r:id="rId39"/>
    <p:sldId id="298" r:id="rId40"/>
    <p:sldId id="296" r:id="rId41"/>
    <p:sldId id="301" r:id="rId42"/>
    <p:sldId id="302" r:id="rId43"/>
    <p:sldId id="307" r:id="rId44"/>
    <p:sldId id="303" r:id="rId45"/>
    <p:sldId id="264" r:id="rId46"/>
    <p:sldId id="304" r:id="rId47"/>
    <p:sldId id="299" r:id="rId48"/>
    <p:sldId id="265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4680"/>
  </p:normalViewPr>
  <p:slideViewPr>
    <p:cSldViewPr snapToGrid="0" snapToObjects="1">
      <p:cViewPr varScale="1">
        <p:scale>
          <a:sx n="143" d="100"/>
          <a:sy n="143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6" d="100"/>
          <a:sy n="116" d="100"/>
        </p:scale>
        <p:origin x="57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err="1"/>
              <a:t>Ingegeven</a:t>
            </a:r>
            <a:r>
              <a:rPr lang="en-US" sz="2400" b="1" dirty="0"/>
              <a:t> </a:t>
            </a:r>
            <a:r>
              <a:rPr lang="en-US" sz="2400" b="1" dirty="0" err="1"/>
              <a:t>waarnemingen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Ingegeven waarnemingen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  <c:pt idx="6">
                  <c:v>40000</c:v>
                </c:pt>
                <c:pt idx="7">
                  <c:v>50000</c:v>
                </c:pt>
                <c:pt idx="8">
                  <c:v>60000</c:v>
                </c:pt>
                <c:pt idx="9">
                  <c:v>70000</c:v>
                </c:pt>
                <c:pt idx="10">
                  <c:v>75000</c:v>
                </c:pt>
                <c:pt idx="11">
                  <c:v>80000</c:v>
                </c:pt>
                <c:pt idx="12">
                  <c:v>100000</c:v>
                </c:pt>
                <c:pt idx="13">
                  <c:v>109000</c:v>
                </c:pt>
                <c:pt idx="14">
                  <c:v>118061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4B-E64C-898C-C70F98930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0947792"/>
        <c:axId val="2020971136"/>
      </c:lineChart>
      <c:catAx>
        <c:axId val="202094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971136"/>
        <c:crosses val="autoZero"/>
        <c:auto val="1"/>
        <c:lblAlgn val="ctr"/>
        <c:lblOffset val="100"/>
        <c:noMultiLvlLbl val="0"/>
      </c:catAx>
      <c:valAx>
        <c:axId val="202097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94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6B50F-BB53-9640-B9BB-A4F0ECBB8D3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9EA5C-938F-EC48-9742-4D6B1B93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1143BD-C747-DA4C-BDD0-3DECFE919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52021" y="0"/>
            <a:ext cx="20617150" cy="68723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8D582B-703D-9A43-995A-4023A3600BDB}"/>
              </a:ext>
            </a:extLst>
          </p:cNvPr>
          <p:cNvSpPr/>
          <p:nvPr userDrawn="1"/>
        </p:nvSpPr>
        <p:spPr>
          <a:xfrm>
            <a:off x="2599981" y="2930487"/>
            <a:ext cx="8009262" cy="760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6051" y="3042971"/>
            <a:ext cx="7776799" cy="537511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278227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1860321"/>
            <a:ext cx="9601196" cy="42430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6397" y="62484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62484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D7548-EC34-0D46-B934-52D5C9FB96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40788" y="0"/>
            <a:ext cx="1851212" cy="18512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DeepskyLo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deepskylo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91153C-3DF7-374F-B91F-81EA9AFCE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Deepskydag</a:t>
            </a:r>
            <a:r>
              <a:rPr lang="en-US" sz="2800" dirty="0"/>
              <a:t> Almere, 24 </a:t>
            </a:r>
            <a:r>
              <a:rPr lang="en-US" sz="2800" dirty="0" err="1"/>
              <a:t>februari</a:t>
            </a:r>
            <a:r>
              <a:rPr lang="en-US" sz="2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328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Contrast reserve</a:t>
            </a:r>
            <a:br>
              <a:rPr lang="en-US" dirty="0"/>
            </a:b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waarneemseizoen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D8C4E-3860-2349-B4D0-9E21FC1E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966"/>
            <a:ext cx="12192000" cy="47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Opkomst</a:t>
            </a:r>
            <a:r>
              <a:rPr lang="en-US" dirty="0"/>
              <a:t>, </a:t>
            </a:r>
            <a:r>
              <a:rPr lang="en-US" dirty="0" err="1"/>
              <a:t>doorgang</a:t>
            </a:r>
            <a:r>
              <a:rPr lang="en-US" dirty="0"/>
              <a:t>, </a:t>
            </a:r>
            <a:r>
              <a:rPr lang="en-US" dirty="0" err="1"/>
              <a:t>ondergang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E7C1C-3B02-574B-9A52-40916E8F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257"/>
            <a:ext cx="12192000" cy="44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Sterrenkaartjes</a:t>
            </a:r>
            <a:r>
              <a:rPr lang="en-US" dirty="0"/>
              <a:t> van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objecten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18019-453F-7743-9B10-97787CA16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67" y="1269557"/>
            <a:ext cx="8337263" cy="5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6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Interactieve</a:t>
            </a:r>
            <a:r>
              <a:rPr lang="en-US" dirty="0"/>
              <a:t> atlas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6555F-F5D6-6C45-8A66-57D5949C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143"/>
            <a:ext cx="10266745" cy="55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PDFs met </a:t>
            </a:r>
            <a:r>
              <a:rPr lang="en-US" dirty="0" err="1"/>
              <a:t>zoekkaartjes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ED978-99CE-5240-A712-9EE42800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68" y="1582094"/>
            <a:ext cx="7464462" cy="5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Waarneemformulieren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0F324-07E8-B243-A704-546F69CB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20" y="1257668"/>
            <a:ext cx="8368957" cy="56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Statistieken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21C4-A7BA-2244-8736-C5C4D090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44" y="2468562"/>
            <a:ext cx="5399956" cy="438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9044C1-389E-C448-954B-E7A53BE7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" y="2488556"/>
            <a:ext cx="7214434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AFB3D-815B-3542-AEA8-984D0FFA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58" y="1215342"/>
            <a:ext cx="5853881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3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C0B139-635C-7D40-8EDF-86C890868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exporteren</a:t>
            </a:r>
            <a:r>
              <a:rPr lang="en-US" dirty="0"/>
              <a:t> van </a:t>
            </a:r>
            <a:r>
              <a:rPr lang="en-US" dirty="0" err="1"/>
              <a:t>waarnemingen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CSV file</a:t>
            </a:r>
          </a:p>
          <a:p>
            <a:pPr lvl="1"/>
            <a:r>
              <a:rPr lang="en-US" dirty="0"/>
              <a:t>OAL: Observation Manager, </a:t>
            </a:r>
            <a:r>
              <a:rPr lang="en-US" dirty="0" err="1"/>
              <a:t>Eye&amp;Telescope</a:t>
            </a:r>
            <a:r>
              <a:rPr lang="en-US" dirty="0"/>
              <a:t>, Deep-Sky Planner, </a:t>
            </a:r>
            <a:r>
              <a:rPr lang="en-US" dirty="0" err="1"/>
              <a:t>SkySafari</a:t>
            </a:r>
            <a:r>
              <a:rPr lang="en-US" dirty="0"/>
              <a:t> 6+</a:t>
            </a:r>
          </a:p>
          <a:p>
            <a:r>
              <a:rPr lang="en-US" dirty="0" err="1"/>
              <a:t>Berichtensysteem</a:t>
            </a:r>
            <a:endParaRPr lang="en-US" dirty="0"/>
          </a:p>
          <a:p>
            <a:r>
              <a:rPr lang="en-US" dirty="0" err="1"/>
              <a:t>Waarneemlijstjes</a:t>
            </a:r>
            <a:endParaRPr lang="en-US" dirty="0"/>
          </a:p>
          <a:p>
            <a:r>
              <a:rPr lang="en-US" dirty="0" err="1"/>
              <a:t>Beschikbaar</a:t>
            </a:r>
            <a:r>
              <a:rPr lang="en-US" dirty="0"/>
              <a:t> in het </a:t>
            </a:r>
            <a:r>
              <a:rPr lang="en-US" dirty="0" err="1"/>
              <a:t>Nederlands</a:t>
            </a:r>
            <a:r>
              <a:rPr lang="en-US" dirty="0"/>
              <a:t>, Engels, </a:t>
            </a:r>
            <a:r>
              <a:rPr lang="en-US" dirty="0" err="1"/>
              <a:t>Frans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Duits</a:t>
            </a:r>
            <a:endParaRPr lang="en-US" dirty="0"/>
          </a:p>
          <a:p>
            <a:r>
              <a:rPr lang="en-US" dirty="0" err="1"/>
              <a:t>Kometen</a:t>
            </a:r>
            <a:endParaRPr lang="en-US" dirty="0"/>
          </a:p>
          <a:p>
            <a:pPr lvl="1"/>
            <a:r>
              <a:rPr lang="en-US" dirty="0"/>
              <a:t>2322 </a:t>
            </a:r>
            <a:r>
              <a:rPr lang="en-US" dirty="0" err="1"/>
              <a:t>waarnemingen</a:t>
            </a:r>
            <a:r>
              <a:rPr lang="en-US" dirty="0"/>
              <a:t> van 112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kometen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DeepskyLog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66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67ED-E446-B44F-8671-2777D86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statistiekjes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276E8-4755-264D-B037-ADF11312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9DA42-B36E-2A46-9914-E00BB841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geschiedenis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757CE-D140-6C46-BEE6-029AB5093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00F15A5-41B9-244C-9958-78C870C4E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805684"/>
              </p:ext>
            </p:extLst>
          </p:nvPr>
        </p:nvGraphicFramePr>
        <p:xfrm>
          <a:off x="208344" y="92597"/>
          <a:ext cx="9951655" cy="646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231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939E-648F-D541-AE1D-40AD2690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08"/>
            <a:ext cx="11773382" cy="5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4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E772D-457C-DB41-A250-42E2C26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2D329-DFE5-AE4E-8ABA-406FB0D4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1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76621-BEA1-BB4B-9597-B8521798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76605-85BE-2E44-B39E-59B73CB259A3}"/>
              </a:ext>
            </a:extLst>
          </p:cNvPr>
          <p:cNvSpPr txBox="1"/>
          <p:nvPr/>
        </p:nvSpPr>
        <p:spPr>
          <a:xfrm>
            <a:off x="7743463" y="428263"/>
            <a:ext cx="19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België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7152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D9649-69D9-3B4D-B435-68E0CF3C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CBDDC-E8E1-9549-9546-60BB8BBA9CFE}"/>
              </a:ext>
            </a:extLst>
          </p:cNvPr>
          <p:cNvSpPr txBox="1"/>
          <p:nvPr/>
        </p:nvSpPr>
        <p:spPr>
          <a:xfrm>
            <a:off x="7766612" y="428567"/>
            <a:ext cx="19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Nederland</a:t>
            </a:r>
          </a:p>
        </p:txBody>
      </p:sp>
    </p:spTree>
    <p:extLst>
      <p:ext uri="{BB962C8B-B14F-4D97-AF65-F5344CB8AC3E}">
        <p14:creationId xmlns:p14="http://schemas.microsoft.com/office/powerpoint/2010/main" val="93968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13740-CB3E-FE45-9261-B5C4FCCB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AE798-B290-E94A-869C-930222A00754}"/>
              </a:ext>
            </a:extLst>
          </p:cNvPr>
          <p:cNvSpPr txBox="1"/>
          <p:nvPr/>
        </p:nvSpPr>
        <p:spPr>
          <a:xfrm>
            <a:off x="6898512" y="416689"/>
            <a:ext cx="19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België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1415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A6838-E7C8-2445-96DE-F3E60CF3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D226E-D3DE-5E47-8599-D1CBD2A9F0A7}"/>
              </a:ext>
            </a:extLst>
          </p:cNvPr>
          <p:cNvSpPr txBox="1"/>
          <p:nvPr/>
        </p:nvSpPr>
        <p:spPr>
          <a:xfrm>
            <a:off x="6933235" y="416992"/>
            <a:ext cx="19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Nederland</a:t>
            </a:r>
          </a:p>
        </p:txBody>
      </p:sp>
    </p:spTree>
    <p:extLst>
      <p:ext uri="{BB962C8B-B14F-4D97-AF65-F5344CB8AC3E}">
        <p14:creationId xmlns:p14="http://schemas.microsoft.com/office/powerpoint/2010/main" val="3766135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5935D2-49B5-5044-9434-835D916BD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25" y="309314"/>
            <a:ext cx="9601196" cy="72083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: 15295 (BE: 3750 / NL: 7739)</a:t>
            </a:r>
          </a:p>
          <a:p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getekend</a:t>
            </a:r>
            <a:r>
              <a:rPr lang="en-US" dirty="0"/>
              <a:t>: 3718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D70871-946B-1445-9A3A-EB44B9922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59763"/>
              </p:ext>
            </p:extLst>
          </p:nvPr>
        </p:nvGraphicFramePr>
        <p:xfrm>
          <a:off x="415725" y="1828800"/>
          <a:ext cx="40521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052">
                  <a:extLst>
                    <a:ext uri="{9D8B030D-6E8A-4147-A177-3AD203B41FA5}">
                      <a16:colId xmlns:a16="http://schemas.microsoft.com/office/drawing/2014/main" val="1662200907"/>
                    </a:ext>
                  </a:extLst>
                </a:gridCol>
                <a:gridCol w="2026052">
                  <a:extLst>
                    <a:ext uri="{9D8B030D-6E8A-4147-A177-3AD203B41FA5}">
                      <a16:colId xmlns:a16="http://schemas.microsoft.com/office/drawing/2014/main" val="2971836308"/>
                    </a:ext>
                  </a:extLst>
                </a:gridCol>
              </a:tblGrid>
              <a:tr h="361301">
                <a:tc>
                  <a:txBody>
                    <a:bodyPr/>
                    <a:lstStyle/>
                    <a:p>
                      <a:r>
                        <a:rPr lang="en-US" dirty="0" err="1"/>
                        <a:t>Naam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waarnemingen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8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5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1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7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21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939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FFA0D1-4228-9C44-BB03-0F66A8CEF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37110"/>
              </p:ext>
            </p:extLst>
          </p:nvPr>
        </p:nvGraphicFramePr>
        <p:xfrm>
          <a:off x="5964817" y="1828800"/>
          <a:ext cx="40521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052">
                  <a:extLst>
                    <a:ext uri="{9D8B030D-6E8A-4147-A177-3AD203B41FA5}">
                      <a16:colId xmlns:a16="http://schemas.microsoft.com/office/drawing/2014/main" val="1662200907"/>
                    </a:ext>
                  </a:extLst>
                </a:gridCol>
                <a:gridCol w="2026052">
                  <a:extLst>
                    <a:ext uri="{9D8B030D-6E8A-4147-A177-3AD203B41FA5}">
                      <a16:colId xmlns:a16="http://schemas.microsoft.com/office/drawing/2014/main" val="2971836308"/>
                    </a:ext>
                  </a:extLst>
                </a:gridCol>
              </a:tblGrid>
              <a:tr h="361301">
                <a:tc>
                  <a:txBody>
                    <a:bodyPr/>
                    <a:lstStyle/>
                    <a:p>
                      <a:r>
                        <a:rPr lang="en-US" dirty="0" err="1"/>
                        <a:t>Naam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tekeningen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8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5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1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7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21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 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NGC 2392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9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613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FBB0C0C-726F-4844-87E4-6258D1FA0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25" y="309313"/>
            <a:ext cx="9601196" cy="1577359"/>
          </a:xfrm>
        </p:spPr>
        <p:txBody>
          <a:bodyPr>
            <a:noAutofit/>
          </a:bodyPr>
          <a:lstStyle/>
          <a:p>
            <a:r>
              <a:rPr lang="en-US" sz="1800" dirty="0" err="1"/>
              <a:t>Aantal</a:t>
            </a:r>
            <a:r>
              <a:rPr lang="en-US" sz="1800" dirty="0"/>
              <a:t> </a:t>
            </a:r>
            <a:r>
              <a:rPr lang="en-US" sz="1800" dirty="0" err="1"/>
              <a:t>waarnemers</a:t>
            </a:r>
            <a:r>
              <a:rPr lang="en-US" sz="1800" dirty="0"/>
              <a:t>: 285</a:t>
            </a:r>
          </a:p>
          <a:p>
            <a:r>
              <a:rPr lang="en-US" sz="1800" dirty="0" err="1"/>
              <a:t>Aantal</a:t>
            </a:r>
            <a:r>
              <a:rPr lang="en-US" sz="1800" dirty="0"/>
              <a:t> </a:t>
            </a:r>
            <a:r>
              <a:rPr lang="en-US" sz="1800" dirty="0" err="1"/>
              <a:t>waarnemers</a:t>
            </a:r>
            <a:r>
              <a:rPr lang="en-US" sz="1800" dirty="0"/>
              <a:t> </a:t>
            </a:r>
            <a:r>
              <a:rPr lang="en-US" sz="1800" dirty="0" err="1"/>
              <a:t>laatste</a:t>
            </a:r>
            <a:r>
              <a:rPr lang="en-US" sz="1800" dirty="0"/>
              <a:t> </a:t>
            </a:r>
            <a:r>
              <a:rPr lang="en-US" sz="1800" dirty="0" err="1"/>
              <a:t>jaar</a:t>
            </a:r>
            <a:r>
              <a:rPr lang="en-US" sz="1800" dirty="0"/>
              <a:t>: 50</a:t>
            </a:r>
          </a:p>
          <a:p>
            <a:r>
              <a:rPr lang="en-US" sz="1800" dirty="0" err="1"/>
              <a:t>Aantal</a:t>
            </a:r>
            <a:r>
              <a:rPr lang="en-US" sz="1800" dirty="0"/>
              <a:t> </a:t>
            </a:r>
            <a:r>
              <a:rPr lang="en-US" sz="1800" dirty="0" err="1"/>
              <a:t>tekenaars</a:t>
            </a:r>
            <a:r>
              <a:rPr lang="en-US" sz="1800" dirty="0"/>
              <a:t>: 101</a:t>
            </a:r>
          </a:p>
          <a:p>
            <a:r>
              <a:rPr lang="en-US" sz="1800" dirty="0" err="1"/>
              <a:t>Aantal</a:t>
            </a:r>
            <a:r>
              <a:rPr lang="en-US" sz="1800" dirty="0"/>
              <a:t> </a:t>
            </a:r>
            <a:r>
              <a:rPr lang="en-US" sz="1800" dirty="0" err="1"/>
              <a:t>tekenaars</a:t>
            </a:r>
            <a:r>
              <a:rPr lang="en-US" sz="1800" dirty="0"/>
              <a:t> </a:t>
            </a:r>
            <a:r>
              <a:rPr lang="en-US" sz="1800" dirty="0" err="1"/>
              <a:t>laatste</a:t>
            </a:r>
            <a:r>
              <a:rPr lang="en-US" sz="1800" dirty="0"/>
              <a:t> </a:t>
            </a:r>
            <a:r>
              <a:rPr lang="en-US" sz="1800" dirty="0" err="1"/>
              <a:t>jaar</a:t>
            </a:r>
            <a:r>
              <a:rPr lang="en-US" sz="1800" dirty="0"/>
              <a:t>: 14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1B1BCD-0E59-B24C-972D-C2E428F0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64451"/>
              </p:ext>
            </p:extLst>
          </p:nvPr>
        </p:nvGraphicFramePr>
        <p:xfrm>
          <a:off x="415725" y="2303362"/>
          <a:ext cx="40521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052">
                  <a:extLst>
                    <a:ext uri="{9D8B030D-6E8A-4147-A177-3AD203B41FA5}">
                      <a16:colId xmlns:a16="http://schemas.microsoft.com/office/drawing/2014/main" val="1662200907"/>
                    </a:ext>
                  </a:extLst>
                </a:gridCol>
                <a:gridCol w="2026052">
                  <a:extLst>
                    <a:ext uri="{9D8B030D-6E8A-4147-A177-3AD203B41FA5}">
                      <a16:colId xmlns:a16="http://schemas.microsoft.com/office/drawing/2014/main" val="2971836308"/>
                    </a:ext>
                  </a:extLst>
                </a:gridCol>
              </a:tblGrid>
              <a:tr h="361301">
                <a:tc>
                  <a:txBody>
                    <a:bodyPr/>
                    <a:lstStyle/>
                    <a:p>
                      <a:r>
                        <a:rPr lang="en-US" dirty="0" err="1"/>
                        <a:t>Naam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waarnemingen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Steve Gottlieb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 Hogeveen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8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Otte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5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Nico de </a:t>
                      </a:r>
                      <a:r>
                        <a:rPr lang="en-US" dirty="0" err="1"/>
                        <a:t>Jongh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1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 </a:t>
                      </a:r>
                      <a:r>
                        <a:rPr lang="en-US" dirty="0" err="1"/>
                        <a:t>Polakis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7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Jef</a:t>
                      </a:r>
                      <a:r>
                        <a:rPr lang="en-US" dirty="0"/>
                        <a:t> De Wit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</a:t>
                      </a:r>
                      <a:r>
                        <a:rPr lang="en-US" dirty="0" err="1"/>
                        <a:t>Vanautgaerden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 Borger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21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David </a:t>
                      </a:r>
                      <a:r>
                        <a:rPr lang="en-US" dirty="0" err="1"/>
                        <a:t>Erzeel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Wim De Meester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9398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06590A-C0F4-8349-B400-5E8E34A2F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19563"/>
              </p:ext>
            </p:extLst>
          </p:nvPr>
        </p:nvGraphicFramePr>
        <p:xfrm>
          <a:off x="6897548" y="2303362"/>
          <a:ext cx="40521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052">
                  <a:extLst>
                    <a:ext uri="{9D8B030D-6E8A-4147-A177-3AD203B41FA5}">
                      <a16:colId xmlns:a16="http://schemas.microsoft.com/office/drawing/2014/main" val="1662200907"/>
                    </a:ext>
                  </a:extLst>
                </a:gridCol>
                <a:gridCol w="2026052">
                  <a:extLst>
                    <a:ext uri="{9D8B030D-6E8A-4147-A177-3AD203B41FA5}">
                      <a16:colId xmlns:a16="http://schemas.microsoft.com/office/drawing/2014/main" val="2971836308"/>
                    </a:ext>
                  </a:extLst>
                </a:gridCol>
              </a:tblGrid>
              <a:tr h="361301">
                <a:tc>
                  <a:txBody>
                    <a:bodyPr/>
                    <a:lstStyle/>
                    <a:p>
                      <a:r>
                        <a:rPr lang="en-US" dirty="0" err="1"/>
                        <a:t>Naam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tekeningen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 Borger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 </a:t>
                      </a:r>
                      <a:r>
                        <a:rPr lang="en-US" dirty="0" err="1"/>
                        <a:t>Corstjens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8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Eric Van der </a:t>
                      </a:r>
                      <a:r>
                        <a:rPr lang="en-US" dirty="0" err="1"/>
                        <a:t>Jeught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5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David </a:t>
                      </a:r>
                      <a:r>
                        <a:rPr lang="en-US" dirty="0" err="1"/>
                        <a:t>Erzeel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1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 Hogeveen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7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Michiel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Boltjes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Kurt </a:t>
                      </a:r>
                      <a:r>
                        <a:rPr lang="en-US" dirty="0" err="1"/>
                        <a:t>Christiaens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Sjoerd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Dufoer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21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Jef</a:t>
                      </a:r>
                      <a:r>
                        <a:rPr lang="en-US" dirty="0"/>
                        <a:t> De Wit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Luc </a:t>
                      </a:r>
                      <a:r>
                        <a:rPr lang="en-US" dirty="0" err="1"/>
                        <a:t>Waignein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9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00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514056-376E-6D49-861D-171894E5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geschiedenis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927B4-EC70-CD47-AEAF-021D2518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47767" cy="68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7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05A0E3-19C1-B546-BE93-02E10C41B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Objecten</a:t>
            </a:r>
            <a:r>
              <a:rPr lang="en-US" dirty="0"/>
              <a:t> in databank: 45173</a:t>
            </a:r>
          </a:p>
          <a:p>
            <a:r>
              <a:rPr lang="en-US" dirty="0" err="1"/>
              <a:t>Lijnen</a:t>
            </a:r>
            <a:r>
              <a:rPr lang="en-US" dirty="0"/>
              <a:t> code: 57036</a:t>
            </a:r>
          </a:p>
          <a:p>
            <a:r>
              <a:rPr lang="en-US" dirty="0" err="1"/>
              <a:t>Enorme</a:t>
            </a:r>
            <a:r>
              <a:rPr lang="en-US" dirty="0"/>
              <a:t> databank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waardevolle</a:t>
            </a:r>
            <a:r>
              <a:rPr lang="en-US" dirty="0"/>
              <a:t> </a:t>
            </a:r>
            <a:r>
              <a:rPr lang="en-US" dirty="0" err="1"/>
              <a:t>waarnemingen</a:t>
            </a:r>
            <a:r>
              <a:rPr lang="en-US" dirty="0"/>
              <a:t>.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schrijft</a:t>
            </a:r>
            <a:r>
              <a:rPr lang="en-US" dirty="0"/>
              <a:t> </a:t>
            </a:r>
            <a:r>
              <a:rPr lang="en-US" dirty="0" err="1"/>
              <a:t>artikels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E62AF-FBFB-6D4A-BC70-B4292F1A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BE34-7FE2-E94A-A7BD-B9F8D8AC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0D62B-9D2B-4D49-9597-BBCE2760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dromen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1507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Bugs, bugs, bugs!</a:t>
            </a:r>
          </a:p>
          <a:p>
            <a:pPr lvl="1"/>
            <a:r>
              <a:rPr lang="en-US" dirty="0"/>
              <a:t>Import / export</a:t>
            </a:r>
          </a:p>
          <a:p>
            <a:pPr lvl="1"/>
            <a:r>
              <a:rPr lang="en-US" dirty="0" err="1"/>
              <a:t>Waarneemlijsten</a:t>
            </a:r>
            <a:endParaRPr lang="en-US" dirty="0"/>
          </a:p>
          <a:p>
            <a:pPr lvl="1"/>
            <a:r>
              <a:rPr lang="en-US" dirty="0"/>
              <a:t>Code cleanup</a:t>
            </a:r>
          </a:p>
          <a:p>
            <a:pPr lvl="1"/>
            <a:r>
              <a:rPr lang="en-US" dirty="0" err="1"/>
              <a:t>Gemakkelijker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om </a:t>
            </a:r>
            <a:r>
              <a:rPr lang="en-US" dirty="0" err="1"/>
              <a:t>DeepskyLog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vertalen</a:t>
            </a:r>
            <a:endParaRPr lang="en-US" dirty="0"/>
          </a:p>
          <a:p>
            <a:r>
              <a:rPr lang="en-US" dirty="0" err="1"/>
              <a:t>Gebruiksvriendelijkheid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Nabije</a:t>
            </a:r>
            <a:r>
              <a:rPr lang="en-US" dirty="0"/>
              <a:t> </a:t>
            </a:r>
            <a:r>
              <a:rPr lang="en-US" dirty="0" err="1"/>
              <a:t>toekomst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5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582094"/>
            <a:ext cx="9601196" cy="5275906"/>
          </a:xfrm>
        </p:spPr>
        <p:txBody>
          <a:bodyPr>
            <a:normAutofit/>
          </a:bodyPr>
          <a:lstStyle/>
          <a:p>
            <a:r>
              <a:rPr lang="en-US" dirty="0"/>
              <a:t>Help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opstellen</a:t>
            </a:r>
            <a:r>
              <a:rPr lang="en-US" dirty="0"/>
              <a:t> van </a:t>
            </a:r>
            <a:r>
              <a:rPr lang="en-US" dirty="0" err="1"/>
              <a:t>waarneemlijstjes</a:t>
            </a:r>
            <a:endParaRPr lang="en-US" dirty="0"/>
          </a:p>
          <a:p>
            <a:pPr lvl="1"/>
            <a:r>
              <a:rPr lang="en-US" dirty="0"/>
              <a:t>Datum</a:t>
            </a:r>
          </a:p>
          <a:p>
            <a:pPr lvl="1"/>
            <a:r>
              <a:rPr lang="en-US" dirty="0"/>
              <a:t>Instrument</a:t>
            </a:r>
          </a:p>
          <a:p>
            <a:pPr lvl="1"/>
            <a:r>
              <a:rPr lang="en-US" dirty="0" err="1"/>
              <a:t>Interesses</a:t>
            </a:r>
            <a:endParaRPr lang="en-US" dirty="0"/>
          </a:p>
          <a:p>
            <a:pPr lvl="1"/>
            <a:r>
              <a:rPr lang="en-US" dirty="0" err="1"/>
              <a:t>DeepskyLog</a:t>
            </a:r>
            <a:r>
              <a:rPr lang="en-US" dirty="0"/>
              <a:t> database</a:t>
            </a:r>
          </a:p>
          <a:p>
            <a:r>
              <a:rPr lang="en-US" dirty="0" err="1"/>
              <a:t>Wegwerken</a:t>
            </a:r>
            <a:r>
              <a:rPr lang="en-US" dirty="0"/>
              <a:t> van modules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Verdere</a:t>
            </a:r>
            <a:r>
              <a:rPr lang="en-US" dirty="0"/>
              <a:t> </a:t>
            </a:r>
            <a:r>
              <a:rPr lang="en-US" dirty="0" err="1"/>
              <a:t>dromen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1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visuele</a:t>
            </a:r>
            <a:r>
              <a:rPr lang="en-US" dirty="0"/>
              <a:t> </a:t>
            </a:r>
            <a:r>
              <a:rPr lang="en-US" dirty="0" err="1"/>
              <a:t>waarnemingen</a:t>
            </a:r>
            <a:endParaRPr lang="en-US" dirty="0"/>
          </a:p>
          <a:p>
            <a:pPr lvl="1"/>
            <a:r>
              <a:rPr lang="en-US" dirty="0" err="1"/>
              <a:t>Maan</a:t>
            </a:r>
            <a:endParaRPr lang="en-US" dirty="0"/>
          </a:p>
          <a:p>
            <a:pPr lvl="1"/>
            <a:r>
              <a:rPr lang="en-US" dirty="0" err="1"/>
              <a:t>Planeten</a:t>
            </a:r>
            <a:endParaRPr lang="en-US" dirty="0"/>
          </a:p>
          <a:p>
            <a:pPr lvl="1"/>
            <a:r>
              <a:rPr lang="en-US" dirty="0" err="1"/>
              <a:t>Planetoïden</a:t>
            </a:r>
            <a:endParaRPr lang="en-US" dirty="0"/>
          </a:p>
          <a:p>
            <a:pPr lvl="1"/>
            <a:r>
              <a:rPr lang="en-US" dirty="0" err="1"/>
              <a:t>Kunstmanen</a:t>
            </a:r>
            <a:endParaRPr lang="en-US" dirty="0"/>
          </a:p>
          <a:p>
            <a:pPr lvl="1"/>
            <a:r>
              <a:rPr lang="en-US" dirty="0" err="1"/>
              <a:t>Zonnevlekken</a:t>
            </a:r>
            <a:endParaRPr lang="en-US" dirty="0"/>
          </a:p>
          <a:p>
            <a:pPr lvl="1"/>
            <a:r>
              <a:rPr lang="en-US" dirty="0" err="1"/>
              <a:t>Verduisteringen</a:t>
            </a:r>
            <a:endParaRPr lang="en-US" dirty="0"/>
          </a:p>
          <a:p>
            <a:r>
              <a:rPr lang="en-US" dirty="0"/>
              <a:t>Gratis </a:t>
            </a:r>
            <a:r>
              <a:rPr lang="en-US" dirty="0" err="1"/>
              <a:t>mobiele</a:t>
            </a:r>
            <a:r>
              <a:rPr lang="en-US" dirty="0"/>
              <a:t> app voor Android / iOS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Verdere</a:t>
            </a:r>
            <a:r>
              <a:rPr lang="en-US" dirty="0"/>
              <a:t> </a:t>
            </a:r>
            <a:r>
              <a:rPr lang="en-US" dirty="0" err="1"/>
              <a:t>dromen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8BDE-EE18-C044-B0CA-3992EE0F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D0C01-8B40-5C4E-AA0D-A7A8C1D93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09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60321"/>
            <a:ext cx="6473619" cy="4243023"/>
          </a:xfrm>
        </p:spPr>
        <p:txBody>
          <a:bodyPr/>
          <a:lstStyle/>
          <a:p>
            <a:r>
              <a:rPr lang="en-US" dirty="0"/>
              <a:t>389 </a:t>
            </a:r>
            <a:r>
              <a:rPr lang="en-US" dirty="0" err="1"/>
              <a:t>volgers</a:t>
            </a:r>
            <a:endParaRPr lang="en-US" dirty="0"/>
          </a:p>
          <a:p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, server </a:t>
            </a:r>
            <a:r>
              <a:rPr lang="en-US" dirty="0" err="1"/>
              <a:t>problemen</a:t>
            </a:r>
            <a:r>
              <a:rPr lang="en-US" dirty="0"/>
              <a:t>, meetings, …</a:t>
            </a:r>
          </a:p>
          <a:p>
            <a:r>
              <a:rPr lang="en-US" dirty="0" err="1"/>
              <a:t>DeepskyLog</a:t>
            </a:r>
            <a:r>
              <a:rPr lang="en-US" dirty="0"/>
              <a:t> sketch of the week</a:t>
            </a:r>
          </a:p>
          <a:p>
            <a:r>
              <a:rPr lang="en-US" dirty="0">
                <a:hlinkClick r:id="rId2"/>
              </a:rPr>
              <a:t>https://twitter.com/DeepskyLog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deepskylog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16DD5-1E1E-374D-A50C-D160572B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20" y="1860320"/>
            <a:ext cx="4422979" cy="50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60321"/>
            <a:ext cx="9601196" cy="1669957"/>
          </a:xfrm>
        </p:spPr>
        <p:txBody>
          <a:bodyPr/>
          <a:lstStyle/>
          <a:p>
            <a:r>
              <a:rPr lang="en-US" dirty="0"/>
              <a:t>106 </a:t>
            </a:r>
            <a:r>
              <a:rPr lang="en-US" dirty="0" err="1"/>
              <a:t>volgers</a:t>
            </a:r>
            <a:endParaRPr lang="en-US" dirty="0"/>
          </a:p>
          <a:p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op twitter</a:t>
            </a:r>
          </a:p>
          <a:p>
            <a:r>
              <a:rPr lang="en-US" dirty="0">
                <a:hlinkClick r:id="rId2"/>
              </a:rPr>
              <a:t>https://www.facebook.com/deepskylog/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9B2BBB-03D9-784D-9E9D-06A457F9B062}"/>
              </a:ext>
            </a:extLst>
          </p:cNvPr>
          <p:cNvSpPr txBox="1">
            <a:spLocks/>
          </p:cNvSpPr>
          <p:nvPr/>
        </p:nvSpPr>
        <p:spPr>
          <a:xfrm>
            <a:off x="1295401" y="330114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3DE32E-4834-6446-BE4E-56964DB22DE4}"/>
              </a:ext>
            </a:extLst>
          </p:cNvPr>
          <p:cNvSpPr txBox="1">
            <a:spLocks/>
          </p:cNvSpPr>
          <p:nvPr/>
        </p:nvSpPr>
        <p:spPr>
          <a:xfrm>
            <a:off x="1295401" y="4375887"/>
            <a:ext cx="9601196" cy="16699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interesse</a:t>
            </a:r>
            <a:r>
              <a:rPr lang="en-US" dirty="0"/>
              <a:t>?</a:t>
            </a:r>
          </a:p>
          <a:p>
            <a:r>
              <a:rPr lang="en-US" dirty="0" err="1"/>
              <a:t>Maandelijks</a:t>
            </a:r>
            <a:r>
              <a:rPr lang="en-US" dirty="0"/>
              <a:t> </a:t>
            </a:r>
            <a:r>
              <a:rPr lang="en-US" dirty="0" err="1"/>
              <a:t>filmpje</a:t>
            </a:r>
            <a:r>
              <a:rPr lang="en-US" dirty="0"/>
              <a:t> met</a:t>
            </a:r>
          </a:p>
          <a:p>
            <a:pPr lvl="1"/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endParaRPr lang="en-US" dirty="0"/>
          </a:p>
          <a:p>
            <a:pPr lvl="1"/>
            <a:r>
              <a:rPr lang="en-US" dirty="0" err="1"/>
              <a:t>Demonstratie</a:t>
            </a:r>
            <a:r>
              <a:rPr lang="en-US" dirty="0"/>
              <a:t> wat </a:t>
            </a:r>
            <a:r>
              <a:rPr lang="en-US" dirty="0" err="1"/>
              <a:t>DeepskyLog</a:t>
            </a:r>
            <a:r>
              <a:rPr lang="en-US" dirty="0"/>
              <a:t> </a:t>
            </a:r>
            <a:r>
              <a:rPr lang="en-US" dirty="0" err="1"/>
              <a:t>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3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DD63-9421-2347-8D63-00FB63FC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ontwikkelomgeving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740C-E405-F14F-8E58-DF048E372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6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90F2B-7A2D-8D4B-8B49-96BBA27D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7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Bootstrap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Programmeertalen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6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7464F9-7CEA-EE48-A97D-3531AB17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in </a:t>
            </a:r>
            <a:r>
              <a:rPr lang="en-US" dirty="0" err="1"/>
              <a:t>december</a:t>
            </a:r>
            <a:r>
              <a:rPr lang="en-US" dirty="0"/>
              <a:t> 2004</a:t>
            </a:r>
          </a:p>
          <a:p>
            <a:r>
              <a:rPr lang="en-US" dirty="0"/>
              <a:t>2 </a:t>
            </a:r>
            <a:r>
              <a:rPr lang="en-US" dirty="0" err="1"/>
              <a:t>ontwikkelaars</a:t>
            </a:r>
            <a:endParaRPr lang="en-US" dirty="0"/>
          </a:p>
          <a:p>
            <a:r>
              <a:rPr lang="en-US" dirty="0"/>
              <a:t>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versies</a:t>
            </a:r>
            <a:endParaRPr lang="en-US" dirty="0"/>
          </a:p>
          <a:p>
            <a:r>
              <a:rPr lang="en-US" dirty="0" err="1"/>
              <a:t>Eind</a:t>
            </a:r>
            <a:r>
              <a:rPr lang="en-US" dirty="0"/>
              <a:t> 2006</a:t>
            </a:r>
          </a:p>
          <a:p>
            <a:pPr lvl="1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ontwikkelaar</a:t>
            </a:r>
            <a:endParaRPr lang="en-US" dirty="0"/>
          </a:p>
          <a:p>
            <a:r>
              <a:rPr lang="en-US" dirty="0" err="1"/>
              <a:t>Snelle</a:t>
            </a:r>
            <a:r>
              <a:rPr lang="en-US" dirty="0"/>
              <a:t> </a:t>
            </a:r>
            <a:r>
              <a:rPr lang="en-US" dirty="0" err="1"/>
              <a:t>ontwikkeling</a:t>
            </a:r>
            <a:r>
              <a:rPr lang="en-US" dirty="0"/>
              <a:t> tot begin 2012,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endParaRPr lang="en-US" dirty="0"/>
          </a:p>
          <a:p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ontwikkelmodel</a:t>
            </a:r>
            <a:r>
              <a:rPr lang="en-US" dirty="0"/>
              <a:t> in 2015, </a:t>
            </a:r>
            <a:r>
              <a:rPr lang="en-US" dirty="0" err="1"/>
              <a:t>nieuwe</a:t>
            </a:r>
            <a:r>
              <a:rPr lang="en-US" dirty="0"/>
              <a:t> layout</a:t>
            </a:r>
          </a:p>
          <a:p>
            <a:pPr lvl="1"/>
            <a:r>
              <a:rPr lang="en-US" dirty="0" err="1"/>
              <a:t>Kleinere</a:t>
            </a:r>
            <a:r>
              <a:rPr lang="en-US" dirty="0"/>
              <a:t> </a:t>
            </a:r>
            <a:r>
              <a:rPr lang="en-US" dirty="0" err="1"/>
              <a:t>bugfixes</a:t>
            </a:r>
            <a:r>
              <a:rPr lang="en-US" dirty="0"/>
              <a:t>, </a:t>
            </a:r>
            <a:r>
              <a:rPr lang="en-US" dirty="0" err="1"/>
              <a:t>wegwerken</a:t>
            </a:r>
            <a:r>
              <a:rPr lang="en-US" dirty="0"/>
              <a:t> van </a:t>
            </a:r>
            <a:r>
              <a:rPr lang="en-US" dirty="0" err="1"/>
              <a:t>ongemakken</a:t>
            </a:r>
            <a:r>
              <a:rPr lang="en-US" dirty="0"/>
              <a:t>, …</a:t>
            </a:r>
          </a:p>
          <a:p>
            <a:r>
              <a:rPr lang="en-US" dirty="0"/>
              <a:t>Gratis!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514056-376E-6D49-861D-171894E5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geschiedenis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29C670-7C79-944A-93A4-E8CDBB6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28" y="-211839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DeepskyLog</a:t>
            </a:r>
            <a:r>
              <a:rPr lang="en-US" dirty="0"/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2CE80-B2E2-B846-A5B0-08524F6E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93" y="831744"/>
            <a:ext cx="8307466" cy="60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3DDA1-A179-6B4E-A4C0-7BAEDA5F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70A23-59A2-7441-A740-D2951FF9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4644" cy="70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92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3DDA1-A179-6B4E-A4C0-7BAEDA5F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570FF-89C9-DE40-8595-F7D1DF85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22" y="0"/>
            <a:ext cx="12744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47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CF07FE-95CC-CA4C-8D21-BA5D8DAA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15F9B-86D6-2646-A9B0-AF6748A5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D0BD4-7AF2-F04E-B215-27F046C6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57" y="0"/>
            <a:ext cx="8029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7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8F743-96DD-DF42-A018-7030325E1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GitHub</a:t>
            </a:r>
          </a:p>
          <a:p>
            <a:r>
              <a:rPr lang="en-US" dirty="0" err="1"/>
              <a:t>developers@deepskylog.be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3DDA1-A179-6B4E-A4C0-7BAEDA5F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Problemen</a:t>
            </a:r>
            <a:r>
              <a:rPr lang="en-US" dirty="0"/>
              <a:t> / </a:t>
            </a:r>
            <a:r>
              <a:rPr lang="en-US" dirty="0" err="1"/>
              <a:t>suggesties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7949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FA70-0422-5A42-BCCB-ADC33D95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helpt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mee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24F9B-0076-AA4A-98B7-0457C9EE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7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8F743-96DD-DF42-A018-7030325E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370391"/>
            <a:ext cx="9601196" cy="6111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Databank</a:t>
            </a:r>
          </a:p>
          <a:p>
            <a:pPr lvl="1"/>
            <a:r>
              <a:rPr lang="en-US" dirty="0"/>
              <a:t>Eric Van der </a:t>
            </a:r>
            <a:r>
              <a:rPr lang="en-US" dirty="0" err="1"/>
              <a:t>Jeught</a:t>
            </a:r>
            <a:endParaRPr lang="en-US" dirty="0"/>
          </a:p>
          <a:p>
            <a:pPr lvl="1"/>
            <a:r>
              <a:rPr lang="en-US" dirty="0"/>
              <a:t>Bob </a:t>
            </a:r>
            <a:r>
              <a:rPr lang="en-US" dirty="0" err="1"/>
              <a:t>Hoogeveen</a:t>
            </a:r>
            <a:endParaRPr lang="en-US" dirty="0"/>
          </a:p>
          <a:p>
            <a:pPr lvl="1"/>
            <a:r>
              <a:rPr lang="en-US" dirty="0" err="1"/>
              <a:t>Jef</a:t>
            </a:r>
            <a:r>
              <a:rPr lang="en-US" dirty="0"/>
              <a:t> De Wit</a:t>
            </a:r>
          </a:p>
          <a:p>
            <a:r>
              <a:rPr lang="en-US" dirty="0"/>
              <a:t>Issues, </a:t>
            </a:r>
            <a:r>
              <a:rPr lang="en-US" dirty="0" err="1"/>
              <a:t>testen</a:t>
            </a:r>
            <a:endParaRPr lang="en-US" dirty="0"/>
          </a:p>
          <a:p>
            <a:pPr lvl="1"/>
            <a:r>
              <a:rPr lang="en-US" dirty="0"/>
              <a:t>Tom </a:t>
            </a:r>
            <a:r>
              <a:rPr lang="en-US" dirty="0" err="1"/>
              <a:t>Corstjens</a:t>
            </a:r>
            <a:endParaRPr lang="en-US" dirty="0"/>
          </a:p>
          <a:p>
            <a:r>
              <a:rPr lang="en-US" dirty="0" err="1"/>
              <a:t>Documentatie</a:t>
            </a:r>
            <a:endParaRPr lang="en-US" dirty="0"/>
          </a:p>
          <a:p>
            <a:pPr lvl="1"/>
            <a:r>
              <a:rPr lang="en-US" dirty="0"/>
              <a:t>Bert </a:t>
            </a:r>
            <a:r>
              <a:rPr lang="en-US" dirty="0" err="1"/>
              <a:t>Timmers</a:t>
            </a:r>
            <a:endParaRPr lang="en-US" dirty="0"/>
          </a:p>
          <a:p>
            <a:r>
              <a:rPr lang="en-US" dirty="0" err="1"/>
              <a:t>Ontwikkeling</a:t>
            </a:r>
            <a:endParaRPr lang="en-US" dirty="0"/>
          </a:p>
          <a:p>
            <a:pPr lvl="1"/>
            <a:r>
              <a:rPr lang="en-US" dirty="0"/>
              <a:t>Rem </a:t>
            </a:r>
            <a:r>
              <a:rPr lang="en-US" dirty="0" err="1"/>
              <a:t>Blankenburgh</a:t>
            </a:r>
            <a:endParaRPr lang="en-US" dirty="0"/>
          </a:p>
          <a:p>
            <a:pPr lvl="1"/>
            <a:r>
              <a:rPr lang="en-US" dirty="0"/>
              <a:t>Rolf van der </a:t>
            </a:r>
            <a:r>
              <a:rPr lang="en-US" dirty="0" err="1"/>
              <a:t>Vleuten</a:t>
            </a:r>
            <a:endParaRPr lang="en-US" dirty="0"/>
          </a:p>
          <a:p>
            <a:pPr lvl="1"/>
            <a:r>
              <a:rPr lang="en-US" dirty="0"/>
              <a:t>David </a:t>
            </a:r>
            <a:r>
              <a:rPr lang="en-US" dirty="0" err="1"/>
              <a:t>Erzeel</a:t>
            </a:r>
            <a:endParaRPr lang="en-US" dirty="0"/>
          </a:p>
          <a:p>
            <a:pPr lvl="1"/>
            <a:r>
              <a:rPr lang="en-US" dirty="0"/>
              <a:t>Jan </a:t>
            </a:r>
            <a:r>
              <a:rPr lang="en-US" dirty="0" err="1"/>
              <a:t>Vanautgaerden</a:t>
            </a:r>
            <a:endParaRPr lang="en-US" dirty="0"/>
          </a:p>
          <a:p>
            <a:pPr lvl="1"/>
            <a:r>
              <a:rPr lang="en-US" dirty="0"/>
              <a:t>Wim De Meester</a:t>
            </a:r>
          </a:p>
        </p:txBody>
      </p:sp>
    </p:spTree>
    <p:extLst>
      <p:ext uri="{BB962C8B-B14F-4D97-AF65-F5344CB8AC3E}">
        <p14:creationId xmlns:p14="http://schemas.microsoft.com/office/powerpoint/2010/main" val="3399116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D493B-6F81-F241-A851-B6800178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Documentatie</a:t>
            </a:r>
            <a:endParaRPr lang="en-US" dirty="0"/>
          </a:p>
          <a:p>
            <a:r>
              <a:rPr lang="en-US" dirty="0" err="1"/>
              <a:t>Artikels</a:t>
            </a:r>
            <a:endParaRPr lang="en-US" dirty="0"/>
          </a:p>
          <a:p>
            <a:r>
              <a:rPr lang="en-US" dirty="0"/>
              <a:t>Deep-sky </a:t>
            </a:r>
            <a:r>
              <a:rPr lang="en-US" dirty="0" err="1"/>
              <a:t>objecten</a:t>
            </a:r>
            <a:endParaRPr lang="en-US" dirty="0"/>
          </a:p>
          <a:p>
            <a:r>
              <a:rPr lang="en-US" dirty="0" err="1"/>
              <a:t>Ideeën</a:t>
            </a:r>
            <a:endParaRPr lang="en-US" dirty="0"/>
          </a:p>
          <a:p>
            <a:r>
              <a:rPr lang="en-US" dirty="0" err="1"/>
              <a:t>Testen</a:t>
            </a:r>
            <a:endParaRPr lang="en-US" dirty="0"/>
          </a:p>
          <a:p>
            <a:r>
              <a:rPr lang="en-US" dirty="0" err="1"/>
              <a:t>Programmeren</a:t>
            </a:r>
            <a:endParaRPr lang="en-US" dirty="0"/>
          </a:p>
          <a:p>
            <a:r>
              <a:rPr lang="en-US" dirty="0" err="1"/>
              <a:t>Systeembeheer</a:t>
            </a:r>
            <a:endParaRPr lang="en-US" dirty="0"/>
          </a:p>
          <a:p>
            <a:r>
              <a:rPr lang="en-US" dirty="0"/>
              <a:t>Social Media</a:t>
            </a:r>
          </a:p>
          <a:p>
            <a:r>
              <a:rPr lang="en-US" dirty="0" err="1"/>
              <a:t>Internationalisatie</a:t>
            </a:r>
            <a:endParaRPr lang="en-US" dirty="0"/>
          </a:p>
          <a:p>
            <a:r>
              <a:rPr lang="en-US" dirty="0"/>
              <a:t>Extra pdfs met </a:t>
            </a:r>
            <a:r>
              <a:rPr lang="en-US" dirty="0" err="1"/>
              <a:t>zoekkaartjes</a:t>
            </a:r>
            <a:r>
              <a:rPr lang="en-US" dirty="0"/>
              <a:t> (nu </a:t>
            </a:r>
            <a:r>
              <a:rPr lang="en-US" dirty="0" err="1"/>
              <a:t>Abell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sterrenbeelden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380A9A-E241-6E47-A459-463BF88F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helpen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4171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889E-840C-A64A-A2CB-95CCBF13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einde</a:t>
            </a:r>
            <a:r>
              <a:rPr lang="en-US" dirty="0"/>
              <a:t> van </a:t>
            </a:r>
            <a:r>
              <a:rPr lang="en-US" dirty="0" err="1"/>
              <a:t>DeepskyLog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2EBCF-85FC-C74F-987F-FDE0CE685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18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8F743-96DD-DF42-A018-7030325E1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Laatste</a:t>
            </a:r>
            <a:r>
              <a:rPr lang="en-US" dirty="0"/>
              <a:t>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bijna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verdere</a:t>
            </a:r>
            <a:r>
              <a:rPr lang="en-US" dirty="0"/>
              <a:t> </a:t>
            </a:r>
            <a:r>
              <a:rPr lang="en-US" dirty="0" err="1"/>
              <a:t>ontwikkeling</a:t>
            </a:r>
            <a:r>
              <a:rPr lang="en-US" dirty="0"/>
              <a:t>…</a:t>
            </a:r>
          </a:p>
          <a:p>
            <a:r>
              <a:rPr lang="en-US" dirty="0" err="1"/>
              <a:t>Motivatie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even </a:t>
            </a:r>
            <a:r>
              <a:rPr lang="en-US" dirty="0" err="1"/>
              <a:t>hoog</a:t>
            </a:r>
            <a:endParaRPr lang="en-US" dirty="0"/>
          </a:p>
          <a:p>
            <a:r>
              <a:rPr lang="en-US" dirty="0"/>
              <a:t>Website </a:t>
            </a:r>
            <a:r>
              <a:rPr lang="en-US" dirty="0" err="1"/>
              <a:t>heeft</a:t>
            </a:r>
            <a:r>
              <a:rPr lang="en-US" dirty="0"/>
              <a:t> constant </a:t>
            </a:r>
            <a:r>
              <a:rPr lang="en-US" dirty="0" err="1"/>
              <a:t>aandacht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r>
              <a:rPr lang="en-US" dirty="0" err="1"/>
              <a:t>Liever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website </a:t>
            </a:r>
            <a:r>
              <a:rPr lang="en-US" dirty="0" err="1"/>
              <a:t>dan</a:t>
            </a:r>
            <a:r>
              <a:rPr lang="en-US" dirty="0"/>
              <a:t> website met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problemen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3DDA1-A179-6B4E-A4C0-7BAEDA5F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Hulp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458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97D6-4938-DB44-B431-88F286B9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DeepskyLog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8EAA-EE25-2943-B7A1-C330B883F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5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2D163-A6D7-1640-ADE4-40FB6890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98450"/>
            <a:ext cx="81026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B22252-9EFE-FE47-8CC8-48EF2A00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686"/>
            <a:ext cx="8465880" cy="54343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Loggen</a:t>
            </a:r>
            <a:r>
              <a:rPr lang="en-US" dirty="0"/>
              <a:t> van </a:t>
            </a:r>
            <a:r>
              <a:rPr lang="en-US" dirty="0" err="1"/>
              <a:t>waarnemingen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Zoeken</a:t>
            </a:r>
            <a:r>
              <a:rPr lang="en-US" dirty="0"/>
              <a:t> op </a:t>
            </a:r>
            <a:r>
              <a:rPr lang="en-US" dirty="0" err="1"/>
              <a:t>waarnemingen</a:t>
            </a:r>
            <a:br>
              <a:rPr lang="en-US" dirty="0"/>
            </a:br>
            <a:r>
              <a:rPr lang="en-US" dirty="0" err="1"/>
              <a:t>Vergelijken</a:t>
            </a:r>
            <a:r>
              <a:rPr lang="en-US" dirty="0"/>
              <a:t> van </a:t>
            </a:r>
            <a:r>
              <a:rPr lang="en-US" dirty="0" err="1"/>
              <a:t>waarnemingen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D62D17-D067-E541-903F-D639569D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048" y="1582094"/>
            <a:ext cx="7867901" cy="52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Instrumentatie</a:t>
            </a:r>
            <a:r>
              <a:rPr lang="en-US" dirty="0"/>
              <a:t>, </a:t>
            </a:r>
            <a:r>
              <a:rPr lang="en-US" dirty="0" err="1"/>
              <a:t>oculairs</a:t>
            </a:r>
            <a:r>
              <a:rPr lang="en-US" dirty="0"/>
              <a:t>, filters, </a:t>
            </a:r>
            <a:r>
              <a:rPr lang="en-US" dirty="0" err="1"/>
              <a:t>lenzen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F239F-D8BF-3643-ACE3-CFC21DE7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8" y="1934703"/>
            <a:ext cx="11493661" cy="49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B2431-BECB-6042-881B-E6E188A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Waarneemplaatsen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671BF-6425-6D42-B05F-100323C3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0343"/>
            <a:ext cx="10026627" cy="56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B291360-9048-234D-A193-61C5FA3E5D59}" vid="{8B6B1DA0-D305-8747-B2EF-66C8FE8C7B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5477</TotalTime>
  <Words>594</Words>
  <Application>Microsoft Macintosh PowerPoint</Application>
  <PresentationFormat>Widescreen</PresentationFormat>
  <Paragraphs>221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Garamond</vt:lpstr>
      <vt:lpstr>Organic</vt:lpstr>
      <vt:lpstr>PowerPoint Presentation</vt:lpstr>
      <vt:lpstr>Een korte geschiedenis</vt:lpstr>
      <vt:lpstr>Een korte geschiedenis</vt:lpstr>
      <vt:lpstr>Een korte geschiedenis</vt:lpstr>
      <vt:lpstr>Wat kan DeepskyLog?</vt:lpstr>
      <vt:lpstr>Loggen van waarnemingen</vt:lpstr>
      <vt:lpstr>Zoeken op waarnemingen Vergelijken van waarnemingen</vt:lpstr>
      <vt:lpstr>Instrumentatie, oculairs, filters, lenzen</vt:lpstr>
      <vt:lpstr>Waarneemplaatsen</vt:lpstr>
      <vt:lpstr>Contrast reserve Beste waarneemseizoen</vt:lpstr>
      <vt:lpstr>Opkomst, doorgang, ondergang</vt:lpstr>
      <vt:lpstr>Sterrenkaartjes van alle objecten</vt:lpstr>
      <vt:lpstr>Interactieve atlas</vt:lpstr>
      <vt:lpstr>PDFs met zoekkaartjes</vt:lpstr>
      <vt:lpstr>Waarneemformulieren</vt:lpstr>
      <vt:lpstr>Statistieken</vt:lpstr>
      <vt:lpstr>Awards</vt:lpstr>
      <vt:lpstr>Wat kan DeepskyLog?</vt:lpstr>
      <vt:lpstr>Enkele statistiekjes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moet er beter?</vt:lpstr>
      <vt:lpstr>Nabije toekomst</vt:lpstr>
      <vt:lpstr>Verdere dromen</vt:lpstr>
      <vt:lpstr>Verdere dromen</vt:lpstr>
      <vt:lpstr>Social media</vt:lpstr>
      <vt:lpstr>Twitter: @deepskylog</vt:lpstr>
      <vt:lpstr>Facebook</vt:lpstr>
      <vt:lpstr>De ontwikkelomgeving</vt:lpstr>
      <vt:lpstr>Programmeertalen</vt:lpstr>
      <vt:lpstr>https://github.com/DeepskyLog/</vt:lpstr>
      <vt:lpstr>PowerPoint Presentation</vt:lpstr>
      <vt:lpstr>PowerPoint Presentation</vt:lpstr>
      <vt:lpstr>PowerPoint Presentation</vt:lpstr>
      <vt:lpstr>Problemen / suggesties?</vt:lpstr>
      <vt:lpstr>Wie helpt er mee?</vt:lpstr>
      <vt:lpstr>PowerPoint Presentation</vt:lpstr>
      <vt:lpstr>Hoe helpen?</vt:lpstr>
      <vt:lpstr>Het einde van DeepskyLog</vt:lpstr>
      <vt:lpstr>Hulp nodig!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Wim De Meester</dc:creator>
  <cp:lastModifiedBy>Wim De Meester</cp:lastModifiedBy>
  <cp:revision>36</cp:revision>
  <cp:lastPrinted>2018-02-23T10:03:54Z</cp:lastPrinted>
  <dcterms:created xsi:type="dcterms:W3CDTF">2018-02-16T21:03:50Z</dcterms:created>
  <dcterms:modified xsi:type="dcterms:W3CDTF">2018-02-23T10:20:26Z</dcterms:modified>
</cp:coreProperties>
</file>